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Amatic SC" panose="020B0604020202020204" charset="-79"/>
      <p:regular r:id="rId30"/>
      <p:bold r:id="rId31"/>
    </p:embeddedFont>
    <p:embeddedFont>
      <p:font typeface="Source Code Pr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645d2b00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645d2b00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7645d2b00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7645d2b00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7645d2b00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7645d2b00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7645d2b000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7645d2b000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645d2b000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645d2b000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645d2b000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7645d2b000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645d2b000_0_1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645d2b000_0_1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7645d2b000_0_1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7645d2b000_0_1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7645d2b000_0_2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7645d2b000_0_2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7645d2b000_0_3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7645d2b000_0_3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6d407cefc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6d407cefc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7645d2b000_0_3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7645d2b000_0_3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645d2b000_0_3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645d2b000_0_3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7645d2b000_0_3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7645d2b000_0_3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7645d2b000_0_3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7645d2b000_0_3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d407cefc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d407cefc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d407cefc2_0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d407cefc2_0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6d407cefc2_0_1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6d407cefc2_0_1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6d407cefc2_0_1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6d407cefc2_0_1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6d407cefc2_0_1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6d407cefc2_0_1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645d2b0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645d2b0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645d2b00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645d2b00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AUTOLAYOUT_7"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0" y="0"/>
            <a:ext cx="703500" cy="2571600"/>
          </a:xfrm>
          <a:prstGeom prst="rect">
            <a:avLst/>
          </a:prstGeom>
          <a:solidFill>
            <a:srgbClr val="E4EE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959520" y="0"/>
            <a:ext cx="1914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1406786" y="0"/>
            <a:ext cx="703500" cy="2571600"/>
          </a:xfrm>
          <a:prstGeom prst="rect">
            <a:avLst/>
          </a:prstGeom>
          <a:solidFill>
            <a:srgbClr val="E4EE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2366228" y="0"/>
            <a:ext cx="1914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2813571" y="0"/>
            <a:ext cx="703500" cy="2571600"/>
          </a:xfrm>
          <a:prstGeom prst="rect">
            <a:avLst/>
          </a:prstGeom>
          <a:solidFill>
            <a:srgbClr val="E4EE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2366228" y="2571770"/>
            <a:ext cx="191400" cy="25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0" y="2571764"/>
            <a:ext cx="703500" cy="2571600"/>
          </a:xfrm>
          <a:prstGeom prst="rect">
            <a:avLst/>
          </a:prstGeom>
          <a:solidFill>
            <a:srgbClr val="C1E9CB">
              <a:alpha val="90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2813559" y="2572027"/>
            <a:ext cx="703500" cy="2571600"/>
          </a:xfrm>
          <a:prstGeom prst="rect">
            <a:avLst/>
          </a:prstGeom>
          <a:solidFill>
            <a:srgbClr val="C1E9CB">
              <a:alpha val="90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1406774" y="2571764"/>
            <a:ext cx="703500" cy="2571600"/>
          </a:xfrm>
          <a:prstGeom prst="rect">
            <a:avLst/>
          </a:prstGeom>
          <a:solidFill>
            <a:srgbClr val="C1E9CB">
              <a:alpha val="90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959520" y="2571770"/>
            <a:ext cx="191400" cy="25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3773015" y="0"/>
            <a:ext cx="1914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4220358" y="0"/>
            <a:ext cx="703500" cy="2571600"/>
          </a:xfrm>
          <a:prstGeom prst="rect">
            <a:avLst/>
          </a:prstGeom>
          <a:solidFill>
            <a:srgbClr val="E4EE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5179801" y="0"/>
            <a:ext cx="1914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5627144" y="0"/>
            <a:ext cx="703500" cy="2571600"/>
          </a:xfrm>
          <a:prstGeom prst="rect">
            <a:avLst/>
          </a:prstGeom>
          <a:solidFill>
            <a:srgbClr val="E4EE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5179801" y="2571770"/>
            <a:ext cx="191400" cy="25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5627132" y="2572027"/>
            <a:ext cx="703500" cy="2571600"/>
          </a:xfrm>
          <a:prstGeom prst="rect">
            <a:avLst/>
          </a:prstGeom>
          <a:solidFill>
            <a:srgbClr val="C1E9CB">
              <a:alpha val="90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4220346" y="2571764"/>
            <a:ext cx="703500" cy="2571600"/>
          </a:xfrm>
          <a:prstGeom prst="rect">
            <a:avLst/>
          </a:prstGeom>
          <a:solidFill>
            <a:srgbClr val="C1E9CB">
              <a:alpha val="90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3773015" y="2571770"/>
            <a:ext cx="191400" cy="25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6586515" y="0"/>
            <a:ext cx="1914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7033859" y="0"/>
            <a:ext cx="703500" cy="2571600"/>
          </a:xfrm>
          <a:prstGeom prst="rect">
            <a:avLst/>
          </a:prstGeom>
          <a:solidFill>
            <a:srgbClr val="E4EE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7993302" y="0"/>
            <a:ext cx="1914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8440645" y="0"/>
            <a:ext cx="703500" cy="2571600"/>
          </a:xfrm>
          <a:prstGeom prst="rect">
            <a:avLst/>
          </a:prstGeom>
          <a:solidFill>
            <a:srgbClr val="E4EE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7993302" y="2571770"/>
            <a:ext cx="191400" cy="25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8440633" y="2572027"/>
            <a:ext cx="703500" cy="2571600"/>
          </a:xfrm>
          <a:prstGeom prst="rect">
            <a:avLst/>
          </a:prstGeom>
          <a:solidFill>
            <a:srgbClr val="C1E9CB">
              <a:alpha val="90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7033847" y="2571764"/>
            <a:ext cx="703500" cy="2571600"/>
          </a:xfrm>
          <a:prstGeom prst="rect">
            <a:avLst/>
          </a:prstGeom>
          <a:solidFill>
            <a:srgbClr val="C1E9CB">
              <a:alpha val="90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6586515" y="2571770"/>
            <a:ext cx="191400" cy="25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2110175" y="1055700"/>
            <a:ext cx="4923600" cy="303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2473500" y="1330950"/>
            <a:ext cx="4304400" cy="25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 sz="1800">
                <a:solidFill>
                  <a:srgbClr val="000000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AUTOLAYOUT_8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4825" y="3164150"/>
            <a:ext cx="9135000" cy="656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4500" y="3820856"/>
            <a:ext cx="9135000" cy="656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4825" y="4477513"/>
            <a:ext cx="9135000" cy="656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/>
          <p:nvPr/>
        </p:nvSpPr>
        <p:spPr>
          <a:xfrm rot="-5400000">
            <a:off x="7890072" y="3884990"/>
            <a:ext cx="656700" cy="1841700"/>
          </a:xfrm>
          <a:prstGeom prst="rtTriangl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/>
          <p:nvPr/>
        </p:nvSpPr>
        <p:spPr>
          <a:xfrm rot="-5400000">
            <a:off x="6048416" y="3884990"/>
            <a:ext cx="656700" cy="1841700"/>
          </a:xfrm>
          <a:prstGeom prst="rtTriangl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 rot="-5400000">
            <a:off x="4243722" y="3884990"/>
            <a:ext cx="656700" cy="1841700"/>
          </a:xfrm>
          <a:prstGeom prst="rtTriangl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/>
          <p:nvPr/>
        </p:nvSpPr>
        <p:spPr>
          <a:xfrm rot="-5400000">
            <a:off x="2402066" y="3884990"/>
            <a:ext cx="656700" cy="1841700"/>
          </a:xfrm>
          <a:prstGeom prst="rtTriangl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/>
          <p:nvPr/>
        </p:nvSpPr>
        <p:spPr>
          <a:xfrm rot="-5400000">
            <a:off x="597372" y="3884990"/>
            <a:ext cx="656700" cy="1841700"/>
          </a:xfrm>
          <a:prstGeom prst="rtTriangl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/>
          <p:nvPr/>
        </p:nvSpPr>
        <p:spPr>
          <a:xfrm rot="-5400000">
            <a:off x="7890647" y="2571659"/>
            <a:ext cx="656700" cy="18417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/>
          <p:nvPr/>
        </p:nvSpPr>
        <p:spPr>
          <a:xfrm rot="-5400000">
            <a:off x="6048990" y="2571659"/>
            <a:ext cx="656700" cy="18417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/>
          <p:cNvSpPr/>
          <p:nvPr/>
        </p:nvSpPr>
        <p:spPr>
          <a:xfrm rot="-5400000">
            <a:off x="2402640" y="2571659"/>
            <a:ext cx="656700" cy="18417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 rot="-5400000">
            <a:off x="597947" y="2571659"/>
            <a:ext cx="656700" cy="18417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 rot="-5400000">
            <a:off x="4244297" y="2571659"/>
            <a:ext cx="656700" cy="18417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/>
          <p:nvPr/>
        </p:nvSpPr>
        <p:spPr>
          <a:xfrm rot="-5400000">
            <a:off x="7890072" y="3228329"/>
            <a:ext cx="656700" cy="1841700"/>
          </a:xfrm>
          <a:prstGeom prst="rtTriangle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/>
          <p:nvPr/>
        </p:nvSpPr>
        <p:spPr>
          <a:xfrm rot="-5400000">
            <a:off x="6048416" y="3228329"/>
            <a:ext cx="656700" cy="1841700"/>
          </a:xfrm>
          <a:prstGeom prst="rtTriangle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/>
          <p:nvPr/>
        </p:nvSpPr>
        <p:spPr>
          <a:xfrm rot="-5400000">
            <a:off x="4243722" y="3228329"/>
            <a:ext cx="656700" cy="1841700"/>
          </a:xfrm>
          <a:prstGeom prst="rtTriangle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 rot="-5400000">
            <a:off x="2402066" y="3228329"/>
            <a:ext cx="656700" cy="1841700"/>
          </a:xfrm>
          <a:prstGeom prst="rtTriangle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 rot="-5400000">
            <a:off x="597372" y="3228329"/>
            <a:ext cx="656700" cy="1841700"/>
          </a:xfrm>
          <a:prstGeom prst="rtTriangle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/>
          </p:nvPr>
        </p:nvSpPr>
        <p:spPr>
          <a:xfrm>
            <a:off x="1844325" y="747900"/>
            <a:ext cx="5456100" cy="170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sz="3600" b="1">
                <a:solidFill>
                  <a:srgbClr val="B45F0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6000"/>
              <a:buNone/>
              <a:defRPr sz="6000" b="1">
                <a:solidFill>
                  <a:srgbClr val="B45F0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6000"/>
              <a:buNone/>
              <a:defRPr sz="6000" b="1">
                <a:solidFill>
                  <a:srgbClr val="B45F0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6000"/>
              <a:buNone/>
              <a:defRPr sz="6000" b="1">
                <a:solidFill>
                  <a:srgbClr val="B45F0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6000"/>
              <a:buNone/>
              <a:defRPr sz="6000" b="1">
                <a:solidFill>
                  <a:srgbClr val="B45F0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6000"/>
              <a:buNone/>
              <a:defRPr sz="6000" b="1">
                <a:solidFill>
                  <a:srgbClr val="B45F0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6000"/>
              <a:buNone/>
              <a:defRPr sz="6000" b="1">
                <a:solidFill>
                  <a:srgbClr val="B45F0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6000"/>
              <a:buNone/>
              <a:defRPr sz="6000" b="1">
                <a:solidFill>
                  <a:srgbClr val="B45F0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6000"/>
              <a:buNone/>
              <a:defRPr sz="6000" b="1">
                <a:solidFill>
                  <a:srgbClr val="B45F06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AUTOLAYOUT_9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2448225" y="447900"/>
            <a:ext cx="4247700" cy="42477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2571825" y="571500"/>
            <a:ext cx="4000500" cy="4000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3019425" y="1662150"/>
            <a:ext cx="3105300" cy="181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FFE59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E5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E5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E5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E5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E5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E5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E5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E599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AUTOLAYOUT_13"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149" y="-27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521314" y="-27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192078" y="2261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 rot="10800000">
            <a:off x="191890" y="2259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1042802" y="-27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1564118" y="-27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1234882" y="2261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/>
          <p:nvPr/>
        </p:nvSpPr>
        <p:spPr>
          <a:xfrm rot="10800000">
            <a:off x="1234694" y="2259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2085542" y="-27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2606858" y="-27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2277622" y="2261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/>
          <p:nvPr/>
        </p:nvSpPr>
        <p:spPr>
          <a:xfrm rot="10800000">
            <a:off x="2277434" y="2259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3128346" y="-27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3649662" y="-27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3320426" y="2261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/>
          <p:nvPr/>
        </p:nvSpPr>
        <p:spPr>
          <a:xfrm rot="10800000">
            <a:off x="3320238" y="2259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4171140" y="-26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4363220" y="226165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149" y="10286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521377" y="10286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192078" y="12548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6"/>
          <p:cNvSpPr/>
          <p:nvPr/>
        </p:nvSpPr>
        <p:spPr>
          <a:xfrm rot="10800000">
            <a:off x="191890" y="12546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1042802" y="10286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1564181" y="10286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1234882" y="12548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 rot="10800000">
            <a:off x="1234694" y="12546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2085542" y="10286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2606921" y="10286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2277622" y="12548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 rot="10800000">
            <a:off x="2277434" y="12546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>
            <a:off x="3128346" y="10286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3649725" y="10286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3320426" y="12548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/>
          <p:nvPr/>
        </p:nvSpPr>
        <p:spPr>
          <a:xfrm rot="10800000">
            <a:off x="3320238" y="12546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4171140" y="1028674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4363220" y="1254865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149" y="20573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521314" y="20573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6"/>
          <p:cNvSpPr/>
          <p:nvPr/>
        </p:nvSpPr>
        <p:spPr>
          <a:xfrm>
            <a:off x="192078" y="22835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6"/>
          <p:cNvSpPr/>
          <p:nvPr/>
        </p:nvSpPr>
        <p:spPr>
          <a:xfrm rot="10800000">
            <a:off x="191890" y="22833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1042802" y="20573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1564118" y="20573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1234882" y="22835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"/>
          <p:cNvSpPr/>
          <p:nvPr/>
        </p:nvSpPr>
        <p:spPr>
          <a:xfrm rot="10800000">
            <a:off x="1234694" y="22833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2085542" y="20573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2606858" y="20573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2277622" y="22835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6"/>
          <p:cNvSpPr/>
          <p:nvPr/>
        </p:nvSpPr>
        <p:spPr>
          <a:xfrm rot="10800000">
            <a:off x="2277434" y="22833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3128346" y="20573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3649662" y="20573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6"/>
          <p:cNvSpPr/>
          <p:nvPr/>
        </p:nvSpPr>
        <p:spPr>
          <a:xfrm>
            <a:off x="3320426" y="22835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"/>
          <p:cNvSpPr/>
          <p:nvPr/>
        </p:nvSpPr>
        <p:spPr>
          <a:xfrm rot="10800000">
            <a:off x="3320238" y="22833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4171140" y="2057374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4363220" y="2283565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149" y="30860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521314" y="30860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192078" y="33122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6"/>
          <p:cNvSpPr/>
          <p:nvPr/>
        </p:nvSpPr>
        <p:spPr>
          <a:xfrm rot="10800000">
            <a:off x="191890" y="33120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6"/>
          <p:cNvSpPr/>
          <p:nvPr/>
        </p:nvSpPr>
        <p:spPr>
          <a:xfrm>
            <a:off x="1042802" y="30860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"/>
          <p:cNvSpPr/>
          <p:nvPr/>
        </p:nvSpPr>
        <p:spPr>
          <a:xfrm>
            <a:off x="1564118" y="30860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"/>
          <p:cNvSpPr/>
          <p:nvPr/>
        </p:nvSpPr>
        <p:spPr>
          <a:xfrm>
            <a:off x="1234882" y="33122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6"/>
          <p:cNvSpPr/>
          <p:nvPr/>
        </p:nvSpPr>
        <p:spPr>
          <a:xfrm rot="10800000">
            <a:off x="1234694" y="33120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"/>
          <p:cNvSpPr/>
          <p:nvPr/>
        </p:nvSpPr>
        <p:spPr>
          <a:xfrm>
            <a:off x="2085542" y="30860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6"/>
          <p:cNvSpPr/>
          <p:nvPr/>
        </p:nvSpPr>
        <p:spPr>
          <a:xfrm>
            <a:off x="2606858" y="30860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6"/>
          <p:cNvSpPr/>
          <p:nvPr/>
        </p:nvSpPr>
        <p:spPr>
          <a:xfrm>
            <a:off x="2277622" y="33122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6"/>
          <p:cNvSpPr/>
          <p:nvPr/>
        </p:nvSpPr>
        <p:spPr>
          <a:xfrm rot="10800000">
            <a:off x="2277434" y="33120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"/>
          <p:cNvSpPr/>
          <p:nvPr/>
        </p:nvSpPr>
        <p:spPr>
          <a:xfrm>
            <a:off x="3128409" y="30860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"/>
          <p:cNvSpPr/>
          <p:nvPr/>
        </p:nvSpPr>
        <p:spPr>
          <a:xfrm>
            <a:off x="3649725" y="30860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6"/>
          <p:cNvSpPr/>
          <p:nvPr/>
        </p:nvSpPr>
        <p:spPr>
          <a:xfrm>
            <a:off x="3320426" y="33122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6"/>
          <p:cNvSpPr/>
          <p:nvPr/>
        </p:nvSpPr>
        <p:spPr>
          <a:xfrm rot="10800000">
            <a:off x="3320238" y="33120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6"/>
          <p:cNvSpPr/>
          <p:nvPr/>
        </p:nvSpPr>
        <p:spPr>
          <a:xfrm>
            <a:off x="4171140" y="3086074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6"/>
          <p:cNvSpPr/>
          <p:nvPr/>
        </p:nvSpPr>
        <p:spPr>
          <a:xfrm>
            <a:off x="4363220" y="3312265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6"/>
          <p:cNvSpPr/>
          <p:nvPr/>
        </p:nvSpPr>
        <p:spPr>
          <a:xfrm>
            <a:off x="149" y="41147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521314" y="41147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192078" y="43409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6"/>
          <p:cNvSpPr/>
          <p:nvPr/>
        </p:nvSpPr>
        <p:spPr>
          <a:xfrm rot="10800000">
            <a:off x="191890" y="43407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6"/>
          <p:cNvSpPr/>
          <p:nvPr/>
        </p:nvSpPr>
        <p:spPr>
          <a:xfrm>
            <a:off x="1042802" y="41147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6"/>
          <p:cNvSpPr/>
          <p:nvPr/>
        </p:nvSpPr>
        <p:spPr>
          <a:xfrm>
            <a:off x="1564118" y="41147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/>
          <p:nvPr/>
        </p:nvSpPr>
        <p:spPr>
          <a:xfrm>
            <a:off x="1234882" y="43409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 rot="10800000">
            <a:off x="1234694" y="43407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2085542" y="41147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6"/>
          <p:cNvSpPr/>
          <p:nvPr/>
        </p:nvSpPr>
        <p:spPr>
          <a:xfrm>
            <a:off x="2606858" y="41147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6"/>
          <p:cNvSpPr/>
          <p:nvPr/>
        </p:nvSpPr>
        <p:spPr>
          <a:xfrm>
            <a:off x="2277622" y="43409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6"/>
          <p:cNvSpPr/>
          <p:nvPr/>
        </p:nvSpPr>
        <p:spPr>
          <a:xfrm rot="10800000">
            <a:off x="2277434" y="43407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"/>
          <p:cNvSpPr/>
          <p:nvPr/>
        </p:nvSpPr>
        <p:spPr>
          <a:xfrm>
            <a:off x="3128346" y="41147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6"/>
          <p:cNvSpPr/>
          <p:nvPr/>
        </p:nvSpPr>
        <p:spPr>
          <a:xfrm>
            <a:off x="3649662" y="41147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6"/>
          <p:cNvSpPr/>
          <p:nvPr/>
        </p:nvSpPr>
        <p:spPr>
          <a:xfrm>
            <a:off x="3320426" y="43409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6"/>
          <p:cNvSpPr/>
          <p:nvPr/>
        </p:nvSpPr>
        <p:spPr>
          <a:xfrm rot="10800000">
            <a:off x="3320238" y="43407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6"/>
          <p:cNvSpPr/>
          <p:nvPr/>
        </p:nvSpPr>
        <p:spPr>
          <a:xfrm>
            <a:off x="4171140" y="4114774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"/>
          <p:cNvSpPr/>
          <p:nvPr/>
        </p:nvSpPr>
        <p:spPr>
          <a:xfrm>
            <a:off x="4363220" y="4340965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5090175" y="496350"/>
            <a:ext cx="3206100" cy="327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AUTOLAYOUT_14">
    <p:bg>
      <p:bgPr>
        <a:solidFill>
          <a:srgbClr val="FFFF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034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7"/>
          <p:cNvSpPr/>
          <p:nvPr/>
        </p:nvSpPr>
        <p:spPr>
          <a:xfrm>
            <a:off x="3486975" y="0"/>
            <a:ext cx="4628400" cy="4628400"/>
          </a:xfrm>
          <a:prstGeom prst="rect">
            <a:avLst/>
          </a:prstGeom>
          <a:solidFill>
            <a:srgbClr val="FAFF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7"/>
          <p:cNvSpPr/>
          <p:nvPr/>
        </p:nvSpPr>
        <p:spPr>
          <a:xfrm>
            <a:off x="3959990" y="3914399"/>
            <a:ext cx="548700" cy="53100"/>
          </a:xfrm>
          <a:prstGeom prst="rect">
            <a:avLst/>
          </a:prstGeom>
          <a:solidFill>
            <a:srgbClr val="BA1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ctrTitle"/>
          </p:nvPr>
        </p:nvSpPr>
        <p:spPr>
          <a:xfrm>
            <a:off x="3829725" y="419100"/>
            <a:ext cx="3942900" cy="349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sz="4800" b="1">
                <a:solidFill>
                  <a:srgbClr val="3034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sz="4800" b="1">
                <a:solidFill>
                  <a:srgbClr val="30343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sz="4800" b="1">
                <a:solidFill>
                  <a:srgbClr val="30343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sz="4800" b="1">
                <a:solidFill>
                  <a:srgbClr val="30343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sz="4800" b="1">
                <a:solidFill>
                  <a:srgbClr val="30343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sz="4800" b="1">
                <a:solidFill>
                  <a:srgbClr val="30343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sz="4800" b="1">
                <a:solidFill>
                  <a:srgbClr val="30343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sz="4800" b="1">
                <a:solidFill>
                  <a:srgbClr val="30343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sz="4800" b="1">
                <a:solidFill>
                  <a:srgbClr val="30343F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AUTOLAYOUT_15">
    <p:bg>
      <p:bgPr>
        <a:solidFill>
          <a:srgbClr val="FFFFFF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18"/>
          <p:cNvGrpSpPr/>
          <p:nvPr/>
        </p:nvGrpSpPr>
        <p:grpSpPr>
          <a:xfrm>
            <a:off x="809650" y="887725"/>
            <a:ext cx="7524600" cy="3641441"/>
            <a:chOff x="809650" y="887725"/>
            <a:chExt cx="7524600" cy="3641441"/>
          </a:xfrm>
        </p:grpSpPr>
        <p:sp>
          <p:nvSpPr>
            <p:cNvPr id="214" name="Google Shape;214;p18"/>
            <p:cNvSpPr/>
            <p:nvPr/>
          </p:nvSpPr>
          <p:spPr>
            <a:xfrm>
              <a:off x="809650" y="887725"/>
              <a:ext cx="7524600" cy="3456650"/>
            </a:xfrm>
            <a:prstGeom prst="flowChartProcess">
              <a:avLst/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 rot="10800000">
              <a:off x="1076300" y="4212066"/>
              <a:ext cx="548700" cy="3171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8"/>
          <p:cNvSpPr txBox="1">
            <a:spLocks noGrp="1"/>
          </p:cNvSpPr>
          <p:nvPr>
            <p:ph type="body" idx="1"/>
          </p:nvPr>
        </p:nvSpPr>
        <p:spPr>
          <a:xfrm>
            <a:off x="1219225" y="1373750"/>
            <a:ext cx="6705300" cy="248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AUTOLAYOUT_17">
    <p:bg>
      <p:bgPr>
        <a:solidFill>
          <a:srgbClr val="FFFFFF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9"/>
          <p:cNvSpPr/>
          <p:nvPr/>
        </p:nvSpPr>
        <p:spPr>
          <a:xfrm>
            <a:off x="0" y="2074950"/>
            <a:ext cx="4372500" cy="993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title"/>
          </p:nvPr>
        </p:nvSpPr>
        <p:spPr>
          <a:xfrm>
            <a:off x="4448700" y="2074900"/>
            <a:ext cx="4341900" cy="9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AUTOLAYOUT_18">
    <p:bg>
      <p:bgPr>
        <a:solidFill>
          <a:srgbClr val="FFFFFF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0" y="0"/>
            <a:ext cx="9144153" cy="5143624"/>
            <a:chOff x="-77" y="25"/>
            <a:chExt cx="9144153" cy="5143624"/>
          </a:xfrm>
        </p:grpSpPr>
        <p:sp>
          <p:nvSpPr>
            <p:cNvPr id="226" name="Google Shape;226;p20"/>
            <p:cNvSpPr/>
            <p:nvPr/>
          </p:nvSpPr>
          <p:spPr>
            <a:xfrm rot="-5400000">
              <a:off x="-47653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 rot="-5400000">
              <a:off x="-47653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 rot="-5400000">
              <a:off x="-47653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 rot="-5400000">
              <a:off x="-47653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 rot="-5400000">
              <a:off x="-47653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714198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 rot="-5400000">
              <a:off x="714322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 rot="5400000">
              <a:off x="714198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 rot="-5400000">
              <a:off x="714322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714198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 rot="-5400000">
              <a:off x="714322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 rot="5400000">
              <a:off x="714198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 rot="5400000">
              <a:off x="714198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0"/>
            <p:cNvSpPr/>
            <p:nvPr/>
          </p:nvSpPr>
          <p:spPr>
            <a:xfrm rot="-5400000">
              <a:off x="714322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0"/>
            <p:cNvSpPr/>
            <p:nvPr/>
          </p:nvSpPr>
          <p:spPr>
            <a:xfrm rot="5400000">
              <a:off x="714198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 rot="-5400000">
              <a:off x="714322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 rot="5400000">
              <a:off x="1476173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 rot="-5400000">
              <a:off x="1476296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 rot="5400000">
              <a:off x="1476173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 rot="-5400000">
              <a:off x="1476296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 rot="5400000">
              <a:off x="1476173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 rot="-5400000">
              <a:off x="1476296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 rot="5400000">
              <a:off x="1476173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 rot="5400000">
              <a:off x="1476173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 rot="-5400000">
              <a:off x="1476296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 rot="5400000">
              <a:off x="1476173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 rot="-5400000">
              <a:off x="1476296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 rot="5400000">
              <a:off x="2238147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 rot="-5400000">
              <a:off x="2238271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 rot="5400000">
              <a:off x="2238147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 rot="-5400000">
              <a:off x="2238271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 rot="5400000">
              <a:off x="2238147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 rot="-5400000">
              <a:off x="2238271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 rot="5400000">
              <a:off x="2238147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 rot="5400000">
              <a:off x="2238147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0"/>
            <p:cNvSpPr/>
            <p:nvPr/>
          </p:nvSpPr>
          <p:spPr>
            <a:xfrm rot="-5400000">
              <a:off x="2238271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 rot="5400000">
              <a:off x="2238147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 rot="-5400000">
              <a:off x="2238271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0"/>
            <p:cNvSpPr/>
            <p:nvPr/>
          </p:nvSpPr>
          <p:spPr>
            <a:xfrm rot="5400000">
              <a:off x="3000173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0"/>
            <p:cNvSpPr/>
            <p:nvPr/>
          </p:nvSpPr>
          <p:spPr>
            <a:xfrm rot="-5400000">
              <a:off x="3000297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0"/>
            <p:cNvSpPr/>
            <p:nvPr/>
          </p:nvSpPr>
          <p:spPr>
            <a:xfrm rot="5400000">
              <a:off x="3000173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0"/>
            <p:cNvSpPr/>
            <p:nvPr/>
          </p:nvSpPr>
          <p:spPr>
            <a:xfrm rot="-5400000">
              <a:off x="3000297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0"/>
            <p:cNvSpPr/>
            <p:nvPr/>
          </p:nvSpPr>
          <p:spPr>
            <a:xfrm rot="5400000">
              <a:off x="3000173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0"/>
            <p:cNvSpPr/>
            <p:nvPr/>
          </p:nvSpPr>
          <p:spPr>
            <a:xfrm rot="-5400000">
              <a:off x="3000297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0"/>
            <p:cNvSpPr/>
            <p:nvPr/>
          </p:nvSpPr>
          <p:spPr>
            <a:xfrm rot="5400000">
              <a:off x="3000173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0"/>
            <p:cNvSpPr/>
            <p:nvPr/>
          </p:nvSpPr>
          <p:spPr>
            <a:xfrm rot="5400000">
              <a:off x="3000173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0"/>
            <p:cNvSpPr/>
            <p:nvPr/>
          </p:nvSpPr>
          <p:spPr>
            <a:xfrm rot="-5400000">
              <a:off x="3000297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 rot="5400000">
              <a:off x="3000173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 rot="-5400000">
              <a:off x="3000297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 rot="5400000">
              <a:off x="3762251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 rot="-5400000">
              <a:off x="3762374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 rot="5400000">
              <a:off x="3762251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 rot="-5400000">
              <a:off x="3762374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 rot="5400000">
              <a:off x="3762251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 rot="-5400000">
              <a:off x="3762374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 rot="5400000">
              <a:off x="3762251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 rot="5400000">
              <a:off x="3762251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 rot="-5400000">
              <a:off x="3762374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 rot="5400000">
              <a:off x="3762251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 rot="-5400000">
              <a:off x="3762374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 rot="5400000">
              <a:off x="-47777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 rot="5400000">
              <a:off x="-47777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0"/>
            <p:cNvSpPr/>
            <p:nvPr/>
          </p:nvSpPr>
          <p:spPr>
            <a:xfrm rot="5400000">
              <a:off x="-47777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 rot="5400000">
              <a:off x="-47777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 rot="-5400000">
              <a:off x="166697" y="4548163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 rot="5400000">
              <a:off x="-47777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 rot="5400000">
              <a:off x="-47777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0"/>
            <p:cNvSpPr/>
            <p:nvPr/>
          </p:nvSpPr>
          <p:spPr>
            <a:xfrm rot="-5400000" flipH="1">
              <a:off x="166697" y="-166420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0"/>
            <p:cNvSpPr/>
            <p:nvPr/>
          </p:nvSpPr>
          <p:spPr>
            <a:xfrm rot="-5400000">
              <a:off x="928672" y="4548163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0"/>
            <p:cNvSpPr/>
            <p:nvPr/>
          </p:nvSpPr>
          <p:spPr>
            <a:xfrm rot="-5400000" flipH="1">
              <a:off x="928672" y="-166420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 rot="-5400000">
              <a:off x="1690646" y="4548163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0"/>
            <p:cNvSpPr/>
            <p:nvPr/>
          </p:nvSpPr>
          <p:spPr>
            <a:xfrm rot="-5400000" flipH="1">
              <a:off x="1690646" y="-166420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0"/>
            <p:cNvSpPr/>
            <p:nvPr/>
          </p:nvSpPr>
          <p:spPr>
            <a:xfrm rot="-5400000">
              <a:off x="2452621" y="4548163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0"/>
            <p:cNvSpPr/>
            <p:nvPr/>
          </p:nvSpPr>
          <p:spPr>
            <a:xfrm rot="-5400000" flipH="1">
              <a:off x="2452621" y="-166420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0"/>
            <p:cNvSpPr/>
            <p:nvPr/>
          </p:nvSpPr>
          <p:spPr>
            <a:xfrm rot="-5400000">
              <a:off x="3214647" y="4548163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 rot="-5400000" flipH="1">
              <a:off x="3214647" y="-166420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 rot="-5400000">
              <a:off x="3976724" y="4548163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 rot="-5400000" flipH="1">
              <a:off x="3976724" y="-166420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 rot="-5400000">
              <a:off x="4524349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5400000">
              <a:off x="4524349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0"/>
            <p:cNvSpPr/>
            <p:nvPr/>
          </p:nvSpPr>
          <p:spPr>
            <a:xfrm rot="-5400000">
              <a:off x="4524349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 rot="-5400000">
              <a:off x="4524349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 rot="-5400000">
              <a:off x="4524349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 rot="5400000">
              <a:off x="5286200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 rot="-5400000">
              <a:off x="5286324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0"/>
            <p:cNvSpPr/>
            <p:nvPr/>
          </p:nvSpPr>
          <p:spPr>
            <a:xfrm rot="5400000">
              <a:off x="5286200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0"/>
            <p:cNvSpPr/>
            <p:nvPr/>
          </p:nvSpPr>
          <p:spPr>
            <a:xfrm rot="-5400000">
              <a:off x="5286324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 rot="5400000">
              <a:off x="5286200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 rot="-5400000">
              <a:off x="5286324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 rot="5400000">
              <a:off x="5286200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 rot="5400000">
              <a:off x="5286200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 rot="-5400000">
              <a:off x="5286324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 rot="5400000">
              <a:off x="5286200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 rot="-5400000">
              <a:off x="5286324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 rot="5400000">
              <a:off x="6048175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0"/>
            <p:cNvSpPr/>
            <p:nvPr/>
          </p:nvSpPr>
          <p:spPr>
            <a:xfrm rot="-5400000">
              <a:off x="6048298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 rot="5400000">
              <a:off x="6048175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0"/>
            <p:cNvSpPr/>
            <p:nvPr/>
          </p:nvSpPr>
          <p:spPr>
            <a:xfrm rot="-5400000">
              <a:off x="6048298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 rot="5400000">
              <a:off x="6048175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0"/>
            <p:cNvSpPr/>
            <p:nvPr/>
          </p:nvSpPr>
          <p:spPr>
            <a:xfrm rot="-5400000">
              <a:off x="6048298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0"/>
            <p:cNvSpPr/>
            <p:nvPr/>
          </p:nvSpPr>
          <p:spPr>
            <a:xfrm rot="5400000">
              <a:off x="6048175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0"/>
            <p:cNvSpPr/>
            <p:nvPr/>
          </p:nvSpPr>
          <p:spPr>
            <a:xfrm rot="5400000">
              <a:off x="6048175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 rot="-5400000">
              <a:off x="6048298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0"/>
            <p:cNvSpPr/>
            <p:nvPr/>
          </p:nvSpPr>
          <p:spPr>
            <a:xfrm rot="5400000">
              <a:off x="6048175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0"/>
            <p:cNvSpPr/>
            <p:nvPr/>
          </p:nvSpPr>
          <p:spPr>
            <a:xfrm rot="-5400000">
              <a:off x="6048298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0"/>
            <p:cNvSpPr/>
            <p:nvPr/>
          </p:nvSpPr>
          <p:spPr>
            <a:xfrm rot="5400000">
              <a:off x="6810149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0"/>
            <p:cNvSpPr/>
            <p:nvPr/>
          </p:nvSpPr>
          <p:spPr>
            <a:xfrm rot="-5400000">
              <a:off x="6810273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0"/>
            <p:cNvSpPr/>
            <p:nvPr/>
          </p:nvSpPr>
          <p:spPr>
            <a:xfrm rot="5400000">
              <a:off x="6810149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0"/>
            <p:cNvSpPr/>
            <p:nvPr/>
          </p:nvSpPr>
          <p:spPr>
            <a:xfrm rot="-5400000">
              <a:off x="6810273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 rot="5400000">
              <a:off x="6810149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 rot="-5400000">
              <a:off x="6810273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 rot="5400000">
              <a:off x="6810149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 rot="5400000">
              <a:off x="6810149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 rot="-5400000">
              <a:off x="6810273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 rot="5400000">
              <a:off x="6810149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 rot="-5400000">
              <a:off x="6810273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 rot="5400000">
              <a:off x="7572175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 rot="-5400000">
              <a:off x="7572299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 rot="5400000">
              <a:off x="7572175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0"/>
            <p:cNvSpPr/>
            <p:nvPr/>
          </p:nvSpPr>
          <p:spPr>
            <a:xfrm rot="-5400000">
              <a:off x="7572299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 rot="5400000">
              <a:off x="7572175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 rot="-5400000">
              <a:off x="7572299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 rot="5400000">
              <a:off x="7572175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 rot="5400000">
              <a:off x="7572175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 rot="-5400000">
              <a:off x="7572299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 rot="5400000">
              <a:off x="7572175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 rot="-5400000">
              <a:off x="7572299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 rot="5400000">
              <a:off x="8334253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0"/>
            <p:cNvSpPr/>
            <p:nvPr/>
          </p:nvSpPr>
          <p:spPr>
            <a:xfrm rot="-5400000">
              <a:off x="8334377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0"/>
            <p:cNvSpPr/>
            <p:nvPr/>
          </p:nvSpPr>
          <p:spPr>
            <a:xfrm rot="5400000">
              <a:off x="8334253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0"/>
            <p:cNvSpPr/>
            <p:nvPr/>
          </p:nvSpPr>
          <p:spPr>
            <a:xfrm rot="-5400000">
              <a:off x="8334377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0"/>
            <p:cNvSpPr/>
            <p:nvPr/>
          </p:nvSpPr>
          <p:spPr>
            <a:xfrm rot="5400000">
              <a:off x="8334253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0"/>
            <p:cNvSpPr/>
            <p:nvPr/>
          </p:nvSpPr>
          <p:spPr>
            <a:xfrm rot="-5400000">
              <a:off x="8334377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 rot="5400000">
              <a:off x="8334253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 rot="5400000">
              <a:off x="8334253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 rot="-5400000">
              <a:off x="8334377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 rot="5400000">
              <a:off x="8334253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 rot="-5400000">
              <a:off x="8334377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0"/>
            <p:cNvSpPr/>
            <p:nvPr/>
          </p:nvSpPr>
          <p:spPr>
            <a:xfrm rot="5400000">
              <a:off x="4524225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0"/>
            <p:cNvSpPr/>
            <p:nvPr/>
          </p:nvSpPr>
          <p:spPr>
            <a:xfrm rot="5400000">
              <a:off x="4524225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 rot="5400000">
              <a:off x="4524225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 rot="5400000">
              <a:off x="4524225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 rot="-5400000">
              <a:off x="4738699" y="4548163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 rot="5400000">
              <a:off x="4524225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 rot="5400000">
              <a:off x="4524225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 rot="-5400000" flipH="1">
              <a:off x="4738699" y="-166420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 rot="-5400000">
              <a:off x="5500674" y="4548163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 rot="-5400000" flipH="1">
              <a:off x="5500674" y="-166420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 rot="-5400000">
              <a:off x="6262648" y="4548163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 rot="-5400000" flipH="1">
              <a:off x="6262648" y="-166420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 rot="-5400000">
              <a:off x="7024623" y="4548163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 rot="-5400000" flipH="1">
              <a:off x="7024623" y="-166420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 rot="-5400000">
              <a:off x="7786649" y="4548163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 rot="-5400000" flipH="1">
              <a:off x="7786649" y="-166420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0"/>
            <p:cNvSpPr/>
            <p:nvPr/>
          </p:nvSpPr>
          <p:spPr>
            <a:xfrm rot="-5400000">
              <a:off x="8548727" y="4548163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 rot="-5400000" flipH="1">
              <a:off x="8548727" y="-166420"/>
              <a:ext cx="428700" cy="762000"/>
            </a:xfrm>
            <a:prstGeom prst="rtTriangle">
              <a:avLst/>
            </a:prstGeom>
            <a:solidFill>
              <a:srgbClr val="FFE59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20"/>
          <p:cNvSpPr/>
          <p:nvPr/>
        </p:nvSpPr>
        <p:spPr>
          <a:xfrm>
            <a:off x="1527325" y="1290025"/>
            <a:ext cx="6089400" cy="256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title"/>
          </p:nvPr>
        </p:nvSpPr>
        <p:spPr>
          <a:xfrm>
            <a:off x="1885350" y="1897113"/>
            <a:ext cx="5373300" cy="134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9">
  <p:cSld name="AUTOLAYOUT_20">
    <p:bg>
      <p:bgPr>
        <a:solidFill>
          <a:srgbClr val="FFFFFF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1"/>
          <p:cNvSpPr txBox="1">
            <a:spLocks noGrp="1"/>
          </p:cNvSpPr>
          <p:nvPr>
            <p:ph type="body" idx="1"/>
          </p:nvPr>
        </p:nvSpPr>
        <p:spPr>
          <a:xfrm>
            <a:off x="317425" y="924900"/>
            <a:ext cx="4779300" cy="314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8" name="Google Shape;38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AUTOLAYOUT_21">
    <p:bg>
      <p:bgPr>
        <a:solidFill>
          <a:srgbClr val="FFFFFF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2"/>
          <p:cNvSpPr/>
          <p:nvPr/>
        </p:nvSpPr>
        <p:spPr>
          <a:xfrm>
            <a:off x="2140800" y="1237425"/>
            <a:ext cx="1229100" cy="124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2"/>
          <p:cNvSpPr txBox="1">
            <a:spLocks noGrp="1"/>
          </p:cNvSpPr>
          <p:nvPr>
            <p:ph type="body" idx="1"/>
          </p:nvPr>
        </p:nvSpPr>
        <p:spPr>
          <a:xfrm>
            <a:off x="2064600" y="1548600"/>
            <a:ext cx="4862400" cy="25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Char char="●"/>
              <a:defRPr sz="1800">
                <a:solidFill>
                  <a:srgbClr val="61616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0">
  <p:cSld name="AUTOLAYOUT_22">
    <p:bg>
      <p:bgPr>
        <a:solidFill>
          <a:srgbClr val="FFFFFF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3"/>
          <p:cNvSpPr/>
          <p:nvPr/>
        </p:nvSpPr>
        <p:spPr>
          <a:xfrm>
            <a:off x="2140800" y="1237425"/>
            <a:ext cx="1229100" cy="124200"/>
          </a:xfrm>
          <a:prstGeom prst="rect">
            <a:avLst/>
          </a:prstGeom>
          <a:solidFill>
            <a:srgbClr val="E4EE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3"/>
          <p:cNvSpPr txBox="1">
            <a:spLocks noGrp="1"/>
          </p:cNvSpPr>
          <p:nvPr>
            <p:ph type="body" idx="1"/>
          </p:nvPr>
        </p:nvSpPr>
        <p:spPr>
          <a:xfrm>
            <a:off x="2064600" y="1548600"/>
            <a:ext cx="4862400" cy="25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Char char="●"/>
              <a:defRPr sz="1800">
                <a:solidFill>
                  <a:srgbClr val="61616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1">
  <p:cSld name="AUTOLAYOUT_23">
    <p:bg>
      <p:bgPr>
        <a:solidFill>
          <a:srgbClr val="FFFFFF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4"/>
          <p:cNvSpPr/>
          <p:nvPr/>
        </p:nvSpPr>
        <p:spPr>
          <a:xfrm rot="5400000">
            <a:off x="3266825" y="-3265800"/>
            <a:ext cx="2578500" cy="91119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4"/>
          <p:cNvSpPr/>
          <p:nvPr/>
        </p:nvSpPr>
        <p:spPr>
          <a:xfrm flipH="1">
            <a:off x="0" y="2579400"/>
            <a:ext cx="4442100" cy="25641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"/>
          <p:cNvSpPr/>
          <p:nvPr/>
        </p:nvSpPr>
        <p:spPr>
          <a:xfrm>
            <a:off x="3426425" y="838025"/>
            <a:ext cx="4118100" cy="31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4"/>
          <p:cNvSpPr txBox="1">
            <a:spLocks noGrp="1"/>
          </p:cNvSpPr>
          <p:nvPr>
            <p:ph type="body" idx="1"/>
          </p:nvPr>
        </p:nvSpPr>
        <p:spPr>
          <a:xfrm>
            <a:off x="3919475" y="1105775"/>
            <a:ext cx="3272100" cy="262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 sz="1800">
                <a:solidFill>
                  <a:srgbClr val="000000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5" name="Google Shape;405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2">
  <p:cSld name="AUTOLAYOUT_24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"/>
            <a:ext cx="9144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"/>
          <p:cNvSpPr txBox="1">
            <a:spLocks noGrp="1"/>
          </p:cNvSpPr>
          <p:nvPr>
            <p:ph type="body" idx="1"/>
          </p:nvPr>
        </p:nvSpPr>
        <p:spPr>
          <a:xfrm>
            <a:off x="3868325" y="668326"/>
            <a:ext cx="4482600" cy="376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9" name="Google Shape;40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4">
  <p:cSld name="AUTOLAYOUT_26">
    <p:bg>
      <p:bgPr>
        <a:solidFill>
          <a:srgbClr val="FFFFFF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2140800" y="1237425"/>
            <a:ext cx="1229100" cy="1242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6"/>
          <p:cNvSpPr txBox="1">
            <a:spLocks noGrp="1"/>
          </p:cNvSpPr>
          <p:nvPr>
            <p:ph type="body" idx="1"/>
          </p:nvPr>
        </p:nvSpPr>
        <p:spPr>
          <a:xfrm>
            <a:off x="2064600" y="1548600"/>
            <a:ext cx="4862400" cy="25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Char char="●"/>
              <a:defRPr sz="1800">
                <a:solidFill>
                  <a:srgbClr val="61616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3">
  <p:cSld name="AUTOLAYOUT_27">
    <p:bg>
      <p:bgPr>
        <a:solidFill>
          <a:srgbClr val="FFFFFF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7"/>
          <p:cNvSpPr/>
          <p:nvPr/>
        </p:nvSpPr>
        <p:spPr>
          <a:xfrm>
            <a:off x="0" y="3692275"/>
            <a:ext cx="9144087" cy="1364606"/>
          </a:xfrm>
          <a:custGeom>
            <a:avLst/>
            <a:gdLst/>
            <a:ahLst/>
            <a:cxnLst/>
            <a:rect l="l" t="t" r="r" b="b"/>
            <a:pathLst>
              <a:path w="472807" h="72779" extrusionOk="0">
                <a:moveTo>
                  <a:pt x="0" y="72779"/>
                </a:moveTo>
                <a:lnTo>
                  <a:pt x="27992" y="46314"/>
                </a:lnTo>
                <a:lnTo>
                  <a:pt x="46313" y="57511"/>
                </a:lnTo>
                <a:lnTo>
                  <a:pt x="86520" y="0"/>
                </a:lnTo>
                <a:lnTo>
                  <a:pt x="153700" y="62600"/>
                </a:lnTo>
                <a:lnTo>
                  <a:pt x="172022" y="21885"/>
                </a:lnTo>
                <a:lnTo>
                  <a:pt x="202559" y="44278"/>
                </a:lnTo>
                <a:lnTo>
                  <a:pt x="233095" y="27483"/>
                </a:lnTo>
                <a:lnTo>
                  <a:pt x="265159" y="44278"/>
                </a:lnTo>
                <a:lnTo>
                  <a:pt x="304347" y="20358"/>
                </a:lnTo>
                <a:lnTo>
                  <a:pt x="358804" y="45805"/>
                </a:lnTo>
                <a:lnTo>
                  <a:pt x="387814" y="18322"/>
                </a:lnTo>
                <a:lnTo>
                  <a:pt x="430056" y="49877"/>
                </a:lnTo>
                <a:lnTo>
                  <a:pt x="472807" y="16286"/>
                </a:lnTo>
              </a:path>
            </a:pathLst>
          </a:custGeom>
          <a:noFill/>
          <a:ln w="952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p27"/>
          <p:cNvSpPr txBox="1">
            <a:spLocks noGrp="1"/>
          </p:cNvSpPr>
          <p:nvPr>
            <p:ph type="ctrTitle"/>
          </p:nvPr>
        </p:nvSpPr>
        <p:spPr>
          <a:xfrm>
            <a:off x="589350" y="843375"/>
            <a:ext cx="6883800" cy="165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9" name="Google Shape;4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AUTOLAYOUT_29">
    <p:bg>
      <p:bgPr>
        <a:solidFill>
          <a:srgbClr val="FFFFFF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2" name="Google Shape;422;p28"/>
          <p:cNvCxnSpPr/>
          <p:nvPr/>
        </p:nvCxnSpPr>
        <p:spPr>
          <a:xfrm>
            <a:off x="858825" y="549150"/>
            <a:ext cx="741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3" name="Google Shape;423;p28"/>
          <p:cNvCxnSpPr/>
          <p:nvPr/>
        </p:nvCxnSpPr>
        <p:spPr>
          <a:xfrm>
            <a:off x="863850" y="4594350"/>
            <a:ext cx="741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4" name="Google Shape;424;p28"/>
          <p:cNvSpPr txBox="1">
            <a:spLocks noGrp="1"/>
          </p:cNvSpPr>
          <p:nvPr>
            <p:ph type="body" idx="1"/>
          </p:nvPr>
        </p:nvSpPr>
        <p:spPr>
          <a:xfrm>
            <a:off x="814025" y="945000"/>
            <a:ext cx="7515900" cy="325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marL="1371600" lvl="2" indent="-355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marL="1828800" lvl="3" indent="-355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marL="2286000" lvl="4" indent="-355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marL="2743200" lvl="5" indent="-355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marL="3200400" lvl="6" indent="-355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marL="3657600" lvl="7" indent="-355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marL="4114800" lvl="8" indent="-3556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7">
  <p:cSld name="AUTOLAYOUT_32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429" name="Google Shape;429;p29"/>
          <p:cNvSpPr txBox="1">
            <a:spLocks noGrp="1"/>
          </p:cNvSpPr>
          <p:nvPr>
            <p:ph type="ctrTitle"/>
          </p:nvPr>
        </p:nvSpPr>
        <p:spPr>
          <a:xfrm>
            <a:off x="323525" y="521325"/>
            <a:ext cx="3464700" cy="133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29"/>
          <p:cNvSpPr txBox="1">
            <a:spLocks noGrp="1"/>
          </p:cNvSpPr>
          <p:nvPr>
            <p:ph type="body" idx="1"/>
          </p:nvPr>
        </p:nvSpPr>
        <p:spPr>
          <a:xfrm>
            <a:off x="323525" y="1990875"/>
            <a:ext cx="3464700" cy="189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AUTOLAYOUT_35"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0"/>
          <p:cNvSpPr/>
          <p:nvPr/>
        </p:nvSpPr>
        <p:spPr>
          <a:xfrm>
            <a:off x="149" y="-27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0"/>
          <p:cNvSpPr/>
          <p:nvPr/>
        </p:nvSpPr>
        <p:spPr>
          <a:xfrm>
            <a:off x="521314" y="-27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0"/>
          <p:cNvSpPr/>
          <p:nvPr/>
        </p:nvSpPr>
        <p:spPr>
          <a:xfrm>
            <a:off x="192078" y="2261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0"/>
          <p:cNvSpPr/>
          <p:nvPr/>
        </p:nvSpPr>
        <p:spPr>
          <a:xfrm rot="10800000">
            <a:off x="191890" y="2259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0"/>
          <p:cNvSpPr/>
          <p:nvPr/>
        </p:nvSpPr>
        <p:spPr>
          <a:xfrm>
            <a:off x="1042802" y="-27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0"/>
          <p:cNvSpPr/>
          <p:nvPr/>
        </p:nvSpPr>
        <p:spPr>
          <a:xfrm>
            <a:off x="1564118" y="-27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0"/>
          <p:cNvSpPr/>
          <p:nvPr/>
        </p:nvSpPr>
        <p:spPr>
          <a:xfrm>
            <a:off x="1234882" y="2261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0"/>
          <p:cNvSpPr/>
          <p:nvPr/>
        </p:nvSpPr>
        <p:spPr>
          <a:xfrm rot="10800000">
            <a:off x="1234694" y="2259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0"/>
          <p:cNvSpPr/>
          <p:nvPr/>
        </p:nvSpPr>
        <p:spPr>
          <a:xfrm>
            <a:off x="149" y="10286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0"/>
          <p:cNvSpPr/>
          <p:nvPr/>
        </p:nvSpPr>
        <p:spPr>
          <a:xfrm>
            <a:off x="521377" y="10286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0"/>
          <p:cNvSpPr/>
          <p:nvPr/>
        </p:nvSpPr>
        <p:spPr>
          <a:xfrm>
            <a:off x="192078" y="12548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0"/>
          <p:cNvSpPr/>
          <p:nvPr/>
        </p:nvSpPr>
        <p:spPr>
          <a:xfrm rot="10800000">
            <a:off x="191890" y="12546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0"/>
          <p:cNvSpPr/>
          <p:nvPr/>
        </p:nvSpPr>
        <p:spPr>
          <a:xfrm>
            <a:off x="1042802" y="10286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0"/>
          <p:cNvSpPr/>
          <p:nvPr/>
        </p:nvSpPr>
        <p:spPr>
          <a:xfrm>
            <a:off x="1564181" y="10286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0"/>
          <p:cNvSpPr/>
          <p:nvPr/>
        </p:nvSpPr>
        <p:spPr>
          <a:xfrm>
            <a:off x="1234882" y="12548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0"/>
          <p:cNvSpPr/>
          <p:nvPr/>
        </p:nvSpPr>
        <p:spPr>
          <a:xfrm rot="10800000">
            <a:off x="1234694" y="12546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0"/>
          <p:cNvSpPr/>
          <p:nvPr/>
        </p:nvSpPr>
        <p:spPr>
          <a:xfrm>
            <a:off x="149" y="20573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0"/>
          <p:cNvSpPr/>
          <p:nvPr/>
        </p:nvSpPr>
        <p:spPr>
          <a:xfrm>
            <a:off x="521314" y="20573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0"/>
          <p:cNvSpPr/>
          <p:nvPr/>
        </p:nvSpPr>
        <p:spPr>
          <a:xfrm>
            <a:off x="192078" y="22835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0"/>
          <p:cNvSpPr/>
          <p:nvPr/>
        </p:nvSpPr>
        <p:spPr>
          <a:xfrm rot="10800000">
            <a:off x="191890" y="22833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0"/>
          <p:cNvSpPr/>
          <p:nvPr/>
        </p:nvSpPr>
        <p:spPr>
          <a:xfrm>
            <a:off x="1042802" y="20573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0"/>
          <p:cNvSpPr/>
          <p:nvPr/>
        </p:nvSpPr>
        <p:spPr>
          <a:xfrm>
            <a:off x="1564118" y="20573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0"/>
          <p:cNvSpPr/>
          <p:nvPr/>
        </p:nvSpPr>
        <p:spPr>
          <a:xfrm>
            <a:off x="1234882" y="22835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0"/>
          <p:cNvSpPr/>
          <p:nvPr/>
        </p:nvSpPr>
        <p:spPr>
          <a:xfrm rot="10800000">
            <a:off x="1234694" y="22833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0"/>
          <p:cNvSpPr/>
          <p:nvPr/>
        </p:nvSpPr>
        <p:spPr>
          <a:xfrm>
            <a:off x="149" y="30860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0"/>
          <p:cNvSpPr/>
          <p:nvPr/>
        </p:nvSpPr>
        <p:spPr>
          <a:xfrm>
            <a:off x="521314" y="30860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0"/>
          <p:cNvSpPr/>
          <p:nvPr/>
        </p:nvSpPr>
        <p:spPr>
          <a:xfrm>
            <a:off x="192078" y="33122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/>
          <p:nvPr/>
        </p:nvSpPr>
        <p:spPr>
          <a:xfrm rot="10800000">
            <a:off x="191890" y="33120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0"/>
          <p:cNvSpPr/>
          <p:nvPr/>
        </p:nvSpPr>
        <p:spPr>
          <a:xfrm>
            <a:off x="1042802" y="30860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0"/>
          <p:cNvSpPr/>
          <p:nvPr/>
        </p:nvSpPr>
        <p:spPr>
          <a:xfrm>
            <a:off x="1564118" y="30860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0"/>
          <p:cNvSpPr/>
          <p:nvPr/>
        </p:nvSpPr>
        <p:spPr>
          <a:xfrm>
            <a:off x="1234882" y="33122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0"/>
          <p:cNvSpPr/>
          <p:nvPr/>
        </p:nvSpPr>
        <p:spPr>
          <a:xfrm rot="10800000">
            <a:off x="1234694" y="33120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0"/>
          <p:cNvSpPr/>
          <p:nvPr/>
        </p:nvSpPr>
        <p:spPr>
          <a:xfrm>
            <a:off x="149" y="41147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0"/>
          <p:cNvSpPr/>
          <p:nvPr/>
        </p:nvSpPr>
        <p:spPr>
          <a:xfrm>
            <a:off x="521314" y="41147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0"/>
          <p:cNvSpPr/>
          <p:nvPr/>
        </p:nvSpPr>
        <p:spPr>
          <a:xfrm>
            <a:off x="192078" y="43409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/>
          <p:nvPr/>
        </p:nvSpPr>
        <p:spPr>
          <a:xfrm rot="10800000">
            <a:off x="191890" y="43407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0"/>
          <p:cNvSpPr/>
          <p:nvPr/>
        </p:nvSpPr>
        <p:spPr>
          <a:xfrm>
            <a:off x="1042802" y="41147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0"/>
          <p:cNvSpPr/>
          <p:nvPr/>
        </p:nvSpPr>
        <p:spPr>
          <a:xfrm>
            <a:off x="1564118" y="41147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0"/>
          <p:cNvSpPr/>
          <p:nvPr/>
        </p:nvSpPr>
        <p:spPr>
          <a:xfrm>
            <a:off x="1234882" y="4340964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0"/>
          <p:cNvSpPr/>
          <p:nvPr/>
        </p:nvSpPr>
        <p:spPr>
          <a:xfrm rot="10800000">
            <a:off x="1234694" y="4340786"/>
            <a:ext cx="662100" cy="662100"/>
          </a:xfrm>
          <a:prstGeom prst="chord">
            <a:avLst>
              <a:gd name="adj1" fmla="val 5400352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body" idx="1"/>
          </p:nvPr>
        </p:nvSpPr>
        <p:spPr>
          <a:xfrm>
            <a:off x="2739225" y="612388"/>
            <a:ext cx="5696400" cy="393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4" name="Google Shape;47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9">
  <p:cSld name="AUTOLAYOUT_37">
    <p:bg>
      <p:bgPr>
        <a:solidFill>
          <a:srgbClr val="FFFFFF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" name="Google Shape;477;p31"/>
          <p:cNvGrpSpPr/>
          <p:nvPr/>
        </p:nvGrpSpPr>
        <p:grpSpPr>
          <a:xfrm>
            <a:off x="809650" y="887725"/>
            <a:ext cx="7524600" cy="3641441"/>
            <a:chOff x="809650" y="887725"/>
            <a:chExt cx="7524600" cy="3641441"/>
          </a:xfrm>
        </p:grpSpPr>
        <p:sp>
          <p:nvSpPr>
            <p:cNvPr id="478" name="Google Shape;478;p31"/>
            <p:cNvSpPr/>
            <p:nvPr/>
          </p:nvSpPr>
          <p:spPr>
            <a:xfrm>
              <a:off x="809650" y="887725"/>
              <a:ext cx="7524600" cy="3456650"/>
            </a:xfrm>
            <a:prstGeom prst="flowChartProcess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 rot="10800000">
              <a:off x="1076300" y="4212066"/>
              <a:ext cx="548700" cy="31710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31"/>
          <p:cNvSpPr txBox="1">
            <a:spLocks noGrp="1"/>
          </p:cNvSpPr>
          <p:nvPr>
            <p:ph type="body" idx="1"/>
          </p:nvPr>
        </p:nvSpPr>
        <p:spPr>
          <a:xfrm>
            <a:off x="1219225" y="1373750"/>
            <a:ext cx="6705300" cy="248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8">
  <p:cSld name="AUTOLAYOUT_38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485" name="Google Shape;485;p32"/>
          <p:cNvSpPr txBox="1">
            <a:spLocks noGrp="1"/>
          </p:cNvSpPr>
          <p:nvPr>
            <p:ph type="body" idx="1"/>
          </p:nvPr>
        </p:nvSpPr>
        <p:spPr>
          <a:xfrm>
            <a:off x="3441400" y="338650"/>
            <a:ext cx="5391000" cy="119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  <a:defRPr sz="1600">
                <a:solidFill>
                  <a:srgbClr val="21212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rgbClr val="FFE59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3"/>
          <p:cNvSpPr txBox="1">
            <a:spLocks noGrp="1"/>
          </p:cNvSpPr>
          <p:nvPr>
            <p:ph type="ctrTitle"/>
          </p:nvPr>
        </p:nvSpPr>
        <p:spPr>
          <a:xfrm>
            <a:off x="108600" y="801050"/>
            <a:ext cx="8926800" cy="21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200"/>
              <a:t>PROCESO PARA COMPRAR UNA CASA</a:t>
            </a:r>
            <a:endParaRPr sz="7200"/>
          </a:p>
        </p:txBody>
      </p:sp>
      <p:sp>
        <p:nvSpPr>
          <p:cNvPr id="491" name="Google Shape;491;p33"/>
          <p:cNvSpPr txBox="1">
            <a:spLocks noGrp="1"/>
          </p:cNvSpPr>
          <p:nvPr>
            <p:ph type="subTitle" idx="1"/>
          </p:nvPr>
        </p:nvSpPr>
        <p:spPr>
          <a:xfrm>
            <a:off x="171850" y="3478225"/>
            <a:ext cx="4350000" cy="17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EQUIPO: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Claudia Pomahuallca Chahua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José Obando Solorzano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Sabdiel Valdivia Japa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2"/>
          <p:cNvSpPr txBox="1">
            <a:spLocks noGrp="1"/>
          </p:cNvSpPr>
          <p:nvPr>
            <p:ph type="ctrTitle"/>
          </p:nvPr>
        </p:nvSpPr>
        <p:spPr>
          <a:xfrm>
            <a:off x="1843950" y="867150"/>
            <a:ext cx="5456100" cy="17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/>
              <a:t>2.-Visitar el nuevo recinto que se ha escogido.</a:t>
            </a:r>
            <a:endParaRPr sz="4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3"/>
          <p:cNvSpPr txBox="1"/>
          <p:nvPr/>
        </p:nvSpPr>
        <p:spPr>
          <a:xfrm>
            <a:off x="52725" y="84300"/>
            <a:ext cx="8906400" cy="45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500" b="1">
                <a:latin typeface="Century Gothic"/>
                <a:ea typeface="Century Gothic"/>
                <a:cs typeface="Century Gothic"/>
                <a:sym typeface="Century Gothic"/>
              </a:rPr>
              <a:t>Revisar las instalaciones eléctricas, las cañerías y desagües que estén en buen estado.</a:t>
            </a:r>
            <a:endParaRPr sz="15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500" b="1">
                <a:latin typeface="Century Gothic"/>
                <a:ea typeface="Century Gothic"/>
                <a:cs typeface="Century Gothic"/>
                <a:sym typeface="Century Gothic"/>
              </a:rPr>
              <a:t>Realizar visitas a distintas horas del día.</a:t>
            </a:r>
            <a:endParaRPr sz="15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500" b="1">
                <a:latin typeface="Century Gothic"/>
                <a:ea typeface="Century Gothic"/>
                <a:cs typeface="Century Gothic"/>
                <a:sym typeface="Century Gothic"/>
              </a:rPr>
              <a:t>Conocer los pagos mensuales por mantenimiento en caso no sea de estreno.</a:t>
            </a:r>
            <a:endParaRPr sz="15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500" b="1">
                <a:latin typeface="Century Gothic"/>
                <a:ea typeface="Century Gothic"/>
                <a:cs typeface="Century Gothic"/>
                <a:sym typeface="Century Gothic"/>
              </a:rPr>
              <a:t>Hablar con los vecinos a fin de conocer las refacciones que ha tenido la propiedad.</a:t>
            </a:r>
            <a:endParaRPr sz="15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52" name="Google Shape;5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398" y="585873"/>
            <a:ext cx="2146424" cy="9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649" y="1511496"/>
            <a:ext cx="1475124" cy="105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0125" y="2858425"/>
            <a:ext cx="1605675" cy="8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3"/>
          <p:cNvPicPr preferRelativeResize="0"/>
          <p:nvPr/>
        </p:nvPicPr>
        <p:blipFill rotWithShape="1">
          <a:blip r:embed="rId6">
            <a:alphaModFix/>
          </a:blip>
          <a:srcRect t="8335" b="17896"/>
          <a:stretch/>
        </p:blipFill>
        <p:spPr>
          <a:xfrm>
            <a:off x="4058625" y="4048250"/>
            <a:ext cx="1796450" cy="9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>
            <a:spLocks noGrp="1"/>
          </p:cNvSpPr>
          <p:nvPr>
            <p:ph type="ctrTitle"/>
          </p:nvPr>
        </p:nvSpPr>
        <p:spPr>
          <a:xfrm>
            <a:off x="3829725" y="419100"/>
            <a:ext cx="3942900" cy="3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3.-Ir al registro de Bienes Inmuebles de SUNARP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45"/>
          <p:cNvPicPr preferRelativeResize="0"/>
          <p:nvPr/>
        </p:nvPicPr>
        <p:blipFill rotWithShape="1">
          <a:blip r:embed="rId3">
            <a:alphaModFix/>
          </a:blip>
          <a:srcRect l="13359" r="13359"/>
          <a:stretch/>
        </p:blipFill>
        <p:spPr>
          <a:xfrm>
            <a:off x="5386200" y="839600"/>
            <a:ext cx="3443650" cy="33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5"/>
          <p:cNvSpPr txBox="1">
            <a:spLocks noGrp="1"/>
          </p:cNvSpPr>
          <p:nvPr>
            <p:ph type="body" idx="1"/>
          </p:nvPr>
        </p:nvSpPr>
        <p:spPr>
          <a:xfrm>
            <a:off x="222575" y="1000350"/>
            <a:ext cx="4478700" cy="31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Confirmar quién es el titular de la propiedad.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1800"/>
              <a:t>Comprobar si el inmueble no se encuentre alquilado a un tercero.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6"/>
          <p:cNvSpPr txBox="1">
            <a:spLocks noGrp="1"/>
          </p:cNvSpPr>
          <p:nvPr>
            <p:ph type="body" idx="1"/>
          </p:nvPr>
        </p:nvSpPr>
        <p:spPr>
          <a:xfrm>
            <a:off x="1219225" y="1373750"/>
            <a:ext cx="6705300" cy="24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419">
                <a:solidFill>
                  <a:schemeClr val="dk2"/>
                </a:solidFill>
              </a:rPr>
              <a:t>4.- Informarse de los trámites que se tendrá que realizar y de los gastos que se tendrá que afrontar.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7"/>
          <p:cNvSpPr txBox="1">
            <a:spLocks noGrp="1"/>
          </p:cNvSpPr>
          <p:nvPr>
            <p:ph type="body" idx="1"/>
          </p:nvPr>
        </p:nvSpPr>
        <p:spPr>
          <a:xfrm>
            <a:off x="2064600" y="1443375"/>
            <a:ext cx="4862400" cy="26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a.- Dependencia del tipo de modalidad de vivienda que compraremos.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b.- Información de los pasos a seguir y pagos que se tendrá que abonar.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8"/>
          <p:cNvSpPr txBox="1">
            <a:spLocks noGrp="1"/>
          </p:cNvSpPr>
          <p:nvPr>
            <p:ph type="body" idx="1"/>
          </p:nvPr>
        </p:nvSpPr>
        <p:spPr>
          <a:xfrm>
            <a:off x="2473500" y="1330950"/>
            <a:ext cx="4304400" cy="25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000"/>
              <a:t>5.-Solicitar una hipoteca</a:t>
            </a:r>
            <a:endParaRPr sz="3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9"/>
          <p:cNvSpPr txBox="1">
            <a:spLocks noGrp="1"/>
          </p:cNvSpPr>
          <p:nvPr>
            <p:ph type="body" idx="1"/>
          </p:nvPr>
        </p:nvSpPr>
        <p:spPr>
          <a:xfrm>
            <a:off x="2064600" y="1548600"/>
            <a:ext cx="4862400" cy="26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a.- Pacto para el tipo de hipoteca (fijo o mixto)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0"/>
          <p:cNvSpPr txBox="1">
            <a:spLocks noGrp="1"/>
          </p:cNvSpPr>
          <p:nvPr>
            <p:ph type="title"/>
          </p:nvPr>
        </p:nvSpPr>
        <p:spPr>
          <a:xfrm>
            <a:off x="5090175" y="496350"/>
            <a:ext cx="3206100" cy="32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6.- Formalizar un contrato.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1"/>
          <p:cNvSpPr txBox="1">
            <a:spLocks noGrp="1"/>
          </p:cNvSpPr>
          <p:nvPr>
            <p:ph type="body" idx="1"/>
          </p:nvPr>
        </p:nvSpPr>
        <p:spPr>
          <a:xfrm>
            <a:off x="3919475" y="1105775"/>
            <a:ext cx="3272100" cy="26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Realizar un contrato de compra y venta de un inmueble. 	 	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4"/>
          <p:cNvSpPr txBox="1">
            <a:spLocks noGrp="1"/>
          </p:cNvSpPr>
          <p:nvPr>
            <p:ph type="ctrTitle"/>
          </p:nvPr>
        </p:nvSpPr>
        <p:spPr>
          <a:xfrm>
            <a:off x="589350" y="843375"/>
            <a:ext cx="6883800" cy="16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/>
              <a:t>Objetivos SMART: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2"/>
          <p:cNvSpPr txBox="1">
            <a:spLocks noGrp="1"/>
          </p:cNvSpPr>
          <p:nvPr>
            <p:ph type="title"/>
          </p:nvPr>
        </p:nvSpPr>
        <p:spPr>
          <a:xfrm>
            <a:off x="4448700" y="2074900"/>
            <a:ext cx="43419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7.- Acudir a un notario.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3"/>
          <p:cNvSpPr txBox="1">
            <a:spLocks noGrp="1"/>
          </p:cNvSpPr>
          <p:nvPr>
            <p:ph type="body" idx="1"/>
          </p:nvPr>
        </p:nvSpPr>
        <p:spPr>
          <a:xfrm>
            <a:off x="3868325" y="668326"/>
            <a:ext cx="4482600" cy="3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 </a:t>
            </a:r>
            <a:r>
              <a:rPr lang="es-419" sz="1800"/>
              <a:t>  a.-Buscar a un notario ya sea por medio del internet o una recomendación.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800"/>
              <a:t>        b.- Evaluar el desempeño, prestigio y eficacia del notario para la adquisición del inmueble.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1800"/>
              <a:t>        c.- Contratar al notario para que abogue por el cliente.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4"/>
          <p:cNvSpPr txBox="1">
            <a:spLocks noGrp="1"/>
          </p:cNvSpPr>
          <p:nvPr>
            <p:ph type="title"/>
          </p:nvPr>
        </p:nvSpPr>
        <p:spPr>
          <a:xfrm>
            <a:off x="1885350" y="1897113"/>
            <a:ext cx="5373300" cy="13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8.- Presentar una escritura pública ante RRPP.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5"/>
          <p:cNvSpPr txBox="1">
            <a:spLocks noGrp="1"/>
          </p:cNvSpPr>
          <p:nvPr>
            <p:ph type="body" idx="1"/>
          </p:nvPr>
        </p:nvSpPr>
        <p:spPr>
          <a:xfrm>
            <a:off x="2064600" y="1548600"/>
            <a:ext cx="4862400" cy="27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a.- Obtener una escritura pública para poder inscribir.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b.- La escritura se inscribirá ante registros públicos.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c.- El cliente pasará a ser propietario registral del inmueble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5"/>
          <p:cNvSpPr txBox="1">
            <a:spLocks noGrp="1"/>
          </p:cNvSpPr>
          <p:nvPr>
            <p:ph type="body" idx="1"/>
          </p:nvPr>
        </p:nvSpPr>
        <p:spPr>
          <a:xfrm>
            <a:off x="814025" y="945000"/>
            <a:ext cx="7515900" cy="325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Específico(S): Encontrar una casa que se encuentre en el distrito La Molina ya que se encuentra cerca del lugar en que trabaja. El comprador tiene una familia de 4 integrantes, por lo cual desea la comodidad de sus integrantes.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6"/>
          <p:cNvSpPr txBox="1">
            <a:spLocks noGrp="1"/>
          </p:cNvSpPr>
          <p:nvPr>
            <p:ph type="ctrTitle"/>
          </p:nvPr>
        </p:nvSpPr>
        <p:spPr>
          <a:xfrm>
            <a:off x="323525" y="521325"/>
            <a:ext cx="3464700" cy="13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6"/>
          <p:cNvSpPr txBox="1">
            <a:spLocks noGrp="1"/>
          </p:cNvSpPr>
          <p:nvPr>
            <p:ph type="body" idx="1"/>
          </p:nvPr>
        </p:nvSpPr>
        <p:spPr>
          <a:xfrm>
            <a:off x="323525" y="1990875"/>
            <a:ext cx="3464700" cy="1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600"/>
              <a:t>Medible(M):  Se controlará las condiciones en la que se encuentre la casa continuamente.</a:t>
            </a:r>
            <a:endParaRPr sz="1600"/>
          </a:p>
        </p:txBody>
      </p:sp>
      <p:pic>
        <p:nvPicPr>
          <p:cNvPr id="508" name="Google Shape;508;p36"/>
          <p:cNvPicPr preferRelativeResize="0"/>
          <p:nvPr/>
        </p:nvPicPr>
        <p:blipFill rotWithShape="1">
          <a:blip r:embed="rId3">
            <a:alphaModFix/>
          </a:blip>
          <a:srcRect l="13841" r="13841"/>
          <a:stretch/>
        </p:blipFill>
        <p:spPr>
          <a:xfrm>
            <a:off x="3562350" y="0"/>
            <a:ext cx="5581800" cy="5143500"/>
          </a:xfrm>
          <a:prstGeom prst="parallelogram">
            <a:avLst>
              <a:gd name="adj" fmla="val 23683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7"/>
          <p:cNvSpPr txBox="1">
            <a:spLocks noGrp="1"/>
          </p:cNvSpPr>
          <p:nvPr>
            <p:ph type="body" idx="1"/>
          </p:nvPr>
        </p:nvSpPr>
        <p:spPr>
          <a:xfrm>
            <a:off x="2739225" y="612388"/>
            <a:ext cx="5696400" cy="3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Alcanzable(A):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Este proyecto puede darse debido a que el comprador cuenta con un ingreso mensual de S/.20,000 mensuales y un ahorro de S/.921,200.00 se busca que el costo de la casa sea alrededor de $1,400,000.00 de un área total de 945m^2 con la ayuda financiera de un banco. El comprador cuenta con un terreno sin construir de 400m^2 en San Juan de Miraflores el cual se hipotecará.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 txBox="1">
            <a:spLocks noGrp="1"/>
          </p:cNvSpPr>
          <p:nvPr>
            <p:ph type="body" idx="1"/>
          </p:nvPr>
        </p:nvSpPr>
        <p:spPr>
          <a:xfrm>
            <a:off x="1219225" y="1373750"/>
            <a:ext cx="6705300" cy="24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Realista (R):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Buscar opciones de compra de casa e investigar cuánto es el costo de ello, investigar con qué inmobiliaria trabajar.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39"/>
          <p:cNvPicPr preferRelativeResize="0"/>
          <p:nvPr/>
        </p:nvPicPr>
        <p:blipFill rotWithShape="1">
          <a:blip r:embed="rId3">
            <a:alphaModFix/>
          </a:blip>
          <a:srcRect t="657" b="16120"/>
          <a:stretch/>
        </p:blipFill>
        <p:spPr>
          <a:xfrm>
            <a:off x="139857" y="157908"/>
            <a:ext cx="8803500" cy="48531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524" name="Google Shape;524;p39"/>
          <p:cNvSpPr txBox="1">
            <a:spLocks noGrp="1"/>
          </p:cNvSpPr>
          <p:nvPr>
            <p:ph type="body" idx="1"/>
          </p:nvPr>
        </p:nvSpPr>
        <p:spPr>
          <a:xfrm>
            <a:off x="3093500" y="291625"/>
            <a:ext cx="5391000" cy="11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Tiempos definidos:</a:t>
            </a:r>
            <a:endParaRPr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Realizar la compra de la casa en 10 años, a mediados del 2030.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0"/>
          <p:cNvSpPr txBox="1">
            <a:spLocks noGrp="1"/>
          </p:cNvSpPr>
          <p:nvPr>
            <p:ph type="title"/>
          </p:nvPr>
        </p:nvSpPr>
        <p:spPr>
          <a:xfrm>
            <a:off x="3019425" y="1662150"/>
            <a:ext cx="3105300" cy="18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>
                <a:solidFill>
                  <a:schemeClr val="dk2"/>
                </a:solidFill>
              </a:rPr>
              <a:t>1.-Seleccionar el lugar</a:t>
            </a:r>
            <a:endParaRPr sz="50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1"/>
          <p:cNvSpPr txBox="1">
            <a:spLocks noGrp="1"/>
          </p:cNvSpPr>
          <p:nvPr>
            <p:ph type="body" idx="1"/>
          </p:nvPr>
        </p:nvSpPr>
        <p:spPr>
          <a:xfrm>
            <a:off x="0" y="79825"/>
            <a:ext cx="8895900" cy="48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Buscar casa en página de internet.</a:t>
            </a:r>
            <a:endParaRPr sz="1300"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Analizar el costo, ubicación y accesibilidad con respecto a los lugares que más se frecuente como: centro de trabajo, supermercados, clinicas, bancos, etc.</a:t>
            </a:r>
            <a:endParaRPr sz="1300"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Analizar los beneficios en cuanto a servicios; si tiene más luz, si hay menos ruido o se tiene mejores vistas, según la preferencia.</a:t>
            </a:r>
            <a:endParaRPr sz="1300"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Analizar la distribución de ambientes y los espacios de cochera.</a:t>
            </a:r>
            <a:endParaRPr sz="1300"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35" name="Google Shape;5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888" y="146175"/>
            <a:ext cx="1323600" cy="8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350" y="1333595"/>
            <a:ext cx="1552774" cy="873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6050" y="1308784"/>
            <a:ext cx="1552775" cy="89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0064" y="2571762"/>
            <a:ext cx="1383976" cy="92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3125" y="2571750"/>
            <a:ext cx="2127651" cy="1054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8700" y="3840150"/>
            <a:ext cx="1677924" cy="111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48900" y="3879075"/>
            <a:ext cx="1989020" cy="11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</Words>
  <Application>Microsoft Office PowerPoint</Application>
  <PresentationFormat>Presentación en pantalla (16:9)</PresentationFormat>
  <Paragraphs>58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Century Gothic</vt:lpstr>
      <vt:lpstr>Arial</vt:lpstr>
      <vt:lpstr>Amatic SC</vt:lpstr>
      <vt:lpstr>Source Code Pro</vt:lpstr>
      <vt:lpstr>Beach Day</vt:lpstr>
      <vt:lpstr>PROCESO PARA COMPRAR UNA CASA</vt:lpstr>
      <vt:lpstr>Objetivos SMART: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1.-Seleccionar el lugar</vt:lpstr>
      <vt:lpstr>Presentación de PowerPoint</vt:lpstr>
      <vt:lpstr>2.-Visitar el nuevo recinto que se ha escogido.</vt:lpstr>
      <vt:lpstr>Presentación de PowerPoint</vt:lpstr>
      <vt:lpstr>3.-Ir al registro de Bienes Inmuebles de SUNARP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6.- Formalizar un contrato.</vt:lpstr>
      <vt:lpstr>Presentación de PowerPoint</vt:lpstr>
      <vt:lpstr>7.- Acudir a un notario.</vt:lpstr>
      <vt:lpstr>Presentación de PowerPoint</vt:lpstr>
      <vt:lpstr> 8.- Presentar una escritura pública ante RRPP.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PROCESO PARA COMPRAR UNA CASA</dc:title>
  <dc:creator>MASTER</dc:creator>
  <cp:lastModifiedBy>MASTER</cp:lastModifiedBy>
  <cp:revision>1</cp:revision>
  <dcterms:modified xsi:type="dcterms:W3CDTF">2020-01-07T15:54:44Z</dcterms:modified>
</cp:coreProperties>
</file>